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AEADBCF3-36D3-48D0-8B4F-BA3EBFE816AD}" type="datetimeFigureOut">
              <a:rPr lang="en-US" smtClean="0"/>
              <a:t>8/21/2021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C2966-B579-40D2-923B-044A19439CC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5289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DBCF3-36D3-48D0-8B4F-BA3EBFE816AD}" type="datetimeFigureOut">
              <a:rPr lang="en-US" smtClean="0"/>
              <a:t>8/21/2021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C2966-B579-40D2-923B-044A19439C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690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DBCF3-36D3-48D0-8B4F-BA3EBFE816AD}" type="datetimeFigureOut">
              <a:rPr lang="en-US" smtClean="0"/>
              <a:t>8/21/2021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C2966-B579-40D2-923B-044A19439CCE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6884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DBCF3-36D3-48D0-8B4F-BA3EBFE816AD}" type="datetimeFigureOut">
              <a:rPr lang="en-US" smtClean="0"/>
              <a:t>8/21/2021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C2966-B579-40D2-923B-044A19439C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01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DBCF3-36D3-48D0-8B4F-BA3EBFE816AD}" type="datetimeFigureOut">
              <a:rPr lang="en-US" smtClean="0"/>
              <a:t>8/21/2021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C2966-B579-40D2-923B-044A19439CC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3612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DBCF3-36D3-48D0-8B4F-BA3EBFE816AD}" type="datetimeFigureOut">
              <a:rPr lang="en-US" smtClean="0"/>
              <a:t>8/21/2021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C2966-B579-40D2-923B-044A19439C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133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DBCF3-36D3-48D0-8B4F-BA3EBFE816AD}" type="datetimeFigureOut">
              <a:rPr lang="en-US" smtClean="0"/>
              <a:t>8/21/2021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C2966-B579-40D2-923B-044A19439C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396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DBCF3-36D3-48D0-8B4F-BA3EBFE816AD}" type="datetimeFigureOut">
              <a:rPr lang="en-US" smtClean="0"/>
              <a:t>8/21/2021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C2966-B579-40D2-923B-044A19439C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744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DBCF3-36D3-48D0-8B4F-BA3EBFE816AD}" type="datetimeFigureOut">
              <a:rPr lang="en-US" smtClean="0"/>
              <a:t>8/21/2021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C2966-B579-40D2-923B-044A19439C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031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DBCF3-36D3-48D0-8B4F-BA3EBFE816AD}" type="datetimeFigureOut">
              <a:rPr lang="en-US" smtClean="0"/>
              <a:t>8/21/2021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C2966-B579-40D2-923B-044A19439C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606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DBCF3-36D3-48D0-8B4F-BA3EBFE816AD}" type="datetimeFigureOut">
              <a:rPr lang="en-US" smtClean="0"/>
              <a:t>8/21/2021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C2966-B579-40D2-923B-044A19439CC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0711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AEADBCF3-36D3-48D0-8B4F-BA3EBFE816AD}" type="datetimeFigureOut">
              <a:rPr lang="en-US" smtClean="0"/>
              <a:t>8/21/2021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873C2966-B579-40D2-923B-044A19439CCE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4627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mailto:juliesmith@ds.or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21AFE-EBAC-4170-9750-741BAACCE0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Internship Program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6E25F23-0F96-42E5-A462-18F2B34DF96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Digital Solutions</a:t>
            </a:r>
          </a:p>
          <a:p>
            <a:r>
              <a:rPr lang="en-US" dirty="0"/>
              <a:t>2021-22</a:t>
            </a:r>
          </a:p>
        </p:txBody>
      </p:sp>
    </p:spTree>
    <p:extLst>
      <p:ext uri="{BB962C8B-B14F-4D97-AF65-F5344CB8AC3E}">
        <p14:creationId xmlns:p14="http://schemas.microsoft.com/office/powerpoint/2010/main" val="3285932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051D60-5B4C-4672-ACE8-573000B48D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 Sites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29C479-AFA1-4A9E-BB14-91B841332C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800" dirty="0"/>
              <a:t>Administrative Services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/>
              <a:t>Financial Services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/>
              <a:t>Human Resources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/>
              <a:t>Information Processing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/>
              <a:t>Marketing</a:t>
            </a:r>
          </a:p>
        </p:txBody>
      </p:sp>
    </p:spTree>
    <p:extLst>
      <p:ext uri="{BB962C8B-B14F-4D97-AF65-F5344CB8AC3E}">
        <p14:creationId xmlns:p14="http://schemas.microsoft.com/office/powerpoint/2010/main" val="38977364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0D79A9-AEC8-4BD8-A609-BBC149D78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 eligibility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CA6BF8-131F-432C-8CF9-009F03A1D3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800" dirty="0"/>
              <a:t>Business Major at College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/>
              <a:t>Junior Level Student or Higher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/>
              <a:t>3.0 GPA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/>
              <a:t>Application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/>
              <a:t>Three Recommendation Letters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/>
              <a:t>Interview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86174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6C2342-1E88-4256-AD03-B83DD10D5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Skills Needed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19DD3B0B-A905-491C-AC2C-D4E908474F7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8853484"/>
              </p:ext>
            </p:extLst>
          </p:nvPr>
        </p:nvGraphicFramePr>
        <p:xfrm>
          <a:off x="1023938" y="2286000"/>
          <a:ext cx="9720262" cy="2407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60131">
                  <a:extLst>
                    <a:ext uri="{9D8B030D-6E8A-4147-A177-3AD203B41FA5}">
                      <a16:colId xmlns:a16="http://schemas.microsoft.com/office/drawing/2014/main" val="2962019761"/>
                    </a:ext>
                  </a:extLst>
                </a:gridCol>
                <a:gridCol w="4860131">
                  <a:extLst>
                    <a:ext uri="{9D8B030D-6E8A-4147-A177-3AD203B41FA5}">
                      <a16:colId xmlns:a16="http://schemas.microsoft.com/office/drawing/2014/main" val="290209355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dirty="0"/>
                        <a:t>Computer Skills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Keyboarding Skills – 40 wpm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93346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/>
                        <a:t>Microsoft Office Skills:  Word, Excel, PowerPoint, and Access (Publisher also preferred)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Communication Skills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18229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/>
                        <a:t>Professional Appearance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Excellent Attendance Record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40999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424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BCD2E8-C466-4FAE-8D4E-F71DFE83D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4BB4E1-4251-4A4C-A939-A09F6B08BD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Send application letter and resume to:</a:t>
            </a:r>
          </a:p>
          <a:p>
            <a:endParaRPr lang="en-US" dirty="0"/>
          </a:p>
          <a:p>
            <a:pPr algn="ctr"/>
            <a:r>
              <a:rPr lang="en-US" dirty="0"/>
              <a:t>Julie Smith, Manager</a:t>
            </a:r>
          </a:p>
          <a:p>
            <a:pPr algn="ctr"/>
            <a:r>
              <a:rPr lang="en-US" dirty="0"/>
              <a:t>Human Resources</a:t>
            </a:r>
          </a:p>
          <a:p>
            <a:pPr algn="ctr"/>
            <a:r>
              <a:rPr lang="en-US" dirty="0"/>
              <a:t>Digital Solutions</a:t>
            </a:r>
          </a:p>
          <a:p>
            <a:pPr algn="ctr"/>
            <a:r>
              <a:rPr lang="en-US" dirty="0">
                <a:hlinkClick r:id="rId2"/>
              </a:rPr>
              <a:t>juliesmith@ds.org</a:t>
            </a:r>
            <a:endParaRPr lang="en-US" dirty="0"/>
          </a:p>
          <a:p>
            <a:endParaRPr lang="en-US" dirty="0"/>
          </a:p>
          <a:p>
            <a:pPr algn="ctr"/>
            <a:r>
              <a:rPr lang="en-US" sz="4400" b="1" i="1" dirty="0">
                <a:solidFill>
                  <a:srgbClr val="FF0000"/>
                </a:solidFill>
                <a:latin typeface="Brush Script MT" panose="03060802040406070304" pitchFamily="66" charset="0"/>
              </a:rPr>
              <a:t>Deadline:  March 1, 2022</a:t>
            </a:r>
          </a:p>
        </p:txBody>
      </p:sp>
    </p:spTree>
    <p:extLst>
      <p:ext uri="{BB962C8B-B14F-4D97-AF65-F5344CB8AC3E}">
        <p14:creationId xmlns:p14="http://schemas.microsoft.com/office/powerpoint/2010/main" val="33355426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8</TotalTime>
  <Words>95</Words>
  <Application>Microsoft Office PowerPoint</Application>
  <PresentationFormat>Widescreen</PresentationFormat>
  <Paragraphs>32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Brush Script MT</vt:lpstr>
      <vt:lpstr>Tw Cen MT</vt:lpstr>
      <vt:lpstr>Tw Cen MT Condensed</vt:lpstr>
      <vt:lpstr>Wingdings</vt:lpstr>
      <vt:lpstr>Wingdings 3</vt:lpstr>
      <vt:lpstr>Integral</vt:lpstr>
      <vt:lpstr>Internship Program</vt:lpstr>
      <vt:lpstr>Intern Sites</vt:lpstr>
      <vt:lpstr>Intern eligibility</vt:lpstr>
      <vt:lpstr>Skills Needed</vt:lpstr>
      <vt:lpstr>Application process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Internship Program</dc:title>
  <dc:creator>Fulk, H Roger</dc:creator>
  <cp:lastModifiedBy>Fulk, H Roger</cp:lastModifiedBy>
  <cp:revision>1</cp:revision>
  <dcterms:created xsi:type="dcterms:W3CDTF">2021-08-21T12:14:05Z</dcterms:created>
  <dcterms:modified xsi:type="dcterms:W3CDTF">2021-08-21T12:22:57Z</dcterms:modified>
</cp:coreProperties>
</file>